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6" r:id="rId3"/>
    <p:sldId id="258" r:id="rId4"/>
    <p:sldId id="259" r:id="rId5"/>
    <p:sldId id="260" r:id="rId6"/>
    <p:sldId id="264" r:id="rId7"/>
    <p:sldId id="265" r:id="rId8"/>
    <p:sldId id="268" r:id="rId9"/>
    <p:sldId id="267" r:id="rId10"/>
    <p:sldId id="269" r:id="rId11"/>
    <p:sldId id="270" r:id="rId12"/>
    <p:sldId id="271" r:id="rId13"/>
    <p:sldId id="272" r:id="rId14"/>
    <p:sldId id="266" r:id="rId15"/>
    <p:sldId id="273" r:id="rId16"/>
    <p:sldId id="261" r:id="rId17"/>
    <p:sldId id="26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2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20430A-2339-4A38-910D-C8A6419CF05E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996EF4-B253-4194-8D09-9AE15899C4F8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MAGENTO</a:t>
          </a:r>
        </a:p>
      </dgm:t>
    </dgm:pt>
    <dgm:pt modelId="{10F296FB-6586-458C-9D2B-BB27294B8B8E}" type="parTrans" cxnId="{CBC86E9C-939B-4297-AD6B-DF19685C72A0}">
      <dgm:prSet/>
      <dgm:spPr/>
      <dgm:t>
        <a:bodyPr/>
        <a:lstStyle/>
        <a:p>
          <a:endParaRPr lang="en-US"/>
        </a:p>
      </dgm:t>
    </dgm:pt>
    <dgm:pt modelId="{4130B16C-6D46-45AE-8C90-CEC913B24849}" type="sibTrans" cxnId="{CBC86E9C-939B-4297-AD6B-DF19685C72A0}">
      <dgm:prSet/>
      <dgm:spPr/>
      <dgm:t>
        <a:bodyPr/>
        <a:lstStyle/>
        <a:p>
          <a:endParaRPr lang="en-US"/>
        </a:p>
      </dgm:t>
    </dgm:pt>
    <dgm:pt modelId="{7EFC996D-473E-4109-8937-C2E9DE5EC646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CMS</a:t>
          </a:r>
        </a:p>
      </dgm:t>
    </dgm:pt>
    <dgm:pt modelId="{ACB29F70-BB29-4C9C-8E2D-EF5E499735BD}" type="parTrans" cxnId="{BF4D440C-FE06-48E5-9F4C-DDA009AB0724}">
      <dgm:prSet/>
      <dgm:spPr/>
      <dgm:t>
        <a:bodyPr/>
        <a:lstStyle/>
        <a:p>
          <a:endParaRPr lang="en-US"/>
        </a:p>
      </dgm:t>
    </dgm:pt>
    <dgm:pt modelId="{46502E02-1591-4A38-B1F3-3A752C4FB604}" type="sibTrans" cxnId="{BF4D440C-FE06-48E5-9F4C-DDA009AB0724}">
      <dgm:prSet/>
      <dgm:spPr/>
      <dgm:t>
        <a:bodyPr/>
        <a:lstStyle/>
        <a:p>
          <a:endParaRPr lang="en-US"/>
        </a:p>
      </dgm:t>
    </dgm:pt>
    <dgm:pt modelId="{00757C68-ACF9-42BC-94E5-883C31E71FB5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OPEN SOURCE</a:t>
          </a:r>
        </a:p>
      </dgm:t>
    </dgm:pt>
    <dgm:pt modelId="{3FB72316-339A-4616-8E54-64818EEA7CF6}" type="parTrans" cxnId="{B780FC30-9ECB-4552-84DC-5D9530E17572}">
      <dgm:prSet/>
      <dgm:spPr/>
      <dgm:t>
        <a:bodyPr/>
        <a:lstStyle/>
        <a:p>
          <a:endParaRPr lang="en-US"/>
        </a:p>
      </dgm:t>
    </dgm:pt>
    <dgm:pt modelId="{EFBC4A0A-3C35-468F-B8E9-F33C4FC5868C}" type="sibTrans" cxnId="{B780FC30-9ECB-4552-84DC-5D9530E17572}">
      <dgm:prSet/>
      <dgm:spPr/>
      <dgm:t>
        <a:bodyPr/>
        <a:lstStyle/>
        <a:p>
          <a:endParaRPr lang="en-US"/>
        </a:p>
      </dgm:t>
    </dgm:pt>
    <dgm:pt modelId="{C9BEDA90-49A5-4A71-BCAF-F7B55E6E3B6F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LINUX</a:t>
          </a:r>
        </a:p>
      </dgm:t>
    </dgm:pt>
    <dgm:pt modelId="{1490231B-0652-4B82-B4E9-22D942DE29C4}" type="parTrans" cxnId="{A8597E03-988F-4546-B4EC-27501A6CAEF7}">
      <dgm:prSet/>
      <dgm:spPr/>
      <dgm:t>
        <a:bodyPr/>
        <a:lstStyle/>
        <a:p>
          <a:endParaRPr lang="en-US"/>
        </a:p>
      </dgm:t>
    </dgm:pt>
    <dgm:pt modelId="{EA7ED37B-CFB4-4C2E-87A9-0240DB1F7741}" type="sibTrans" cxnId="{A8597E03-988F-4546-B4EC-27501A6CAEF7}">
      <dgm:prSet/>
      <dgm:spPr/>
      <dgm:t>
        <a:bodyPr/>
        <a:lstStyle/>
        <a:p>
          <a:endParaRPr lang="en-US"/>
        </a:p>
      </dgm:t>
    </dgm:pt>
    <dgm:pt modelId="{5B5CB4F1-EEDB-43B9-A9AA-D72F8127C23F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UBUNTU</a:t>
          </a:r>
        </a:p>
      </dgm:t>
    </dgm:pt>
    <dgm:pt modelId="{0336DD94-B7ED-40A8-AE26-BAA23BA7C8A0}" type="parTrans" cxnId="{3D933486-1B5F-4742-B82F-C1BFB0DB6867}">
      <dgm:prSet/>
      <dgm:spPr/>
      <dgm:t>
        <a:bodyPr/>
        <a:lstStyle/>
        <a:p>
          <a:endParaRPr lang="en-US"/>
        </a:p>
      </dgm:t>
    </dgm:pt>
    <dgm:pt modelId="{3B2F5761-CB64-4EEC-A352-842B84066DB8}" type="sibTrans" cxnId="{3D933486-1B5F-4742-B82F-C1BFB0DB6867}">
      <dgm:prSet/>
      <dgm:spPr/>
      <dgm:t>
        <a:bodyPr/>
        <a:lstStyle/>
        <a:p>
          <a:endParaRPr lang="en-US"/>
        </a:p>
      </dgm:t>
    </dgm:pt>
    <dgm:pt modelId="{FC4137E8-BDEC-4D90-A07D-1E6A0D57C6AF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Virtual machine</a:t>
          </a:r>
        </a:p>
      </dgm:t>
    </dgm:pt>
    <dgm:pt modelId="{C39BA62B-7DCD-4064-8D01-738801DADFD3}" type="parTrans" cxnId="{3D095B58-0D9B-470B-AD4E-B1F4315D7D31}">
      <dgm:prSet/>
      <dgm:spPr/>
      <dgm:t>
        <a:bodyPr/>
        <a:lstStyle/>
        <a:p>
          <a:endParaRPr lang="en-US"/>
        </a:p>
      </dgm:t>
    </dgm:pt>
    <dgm:pt modelId="{8EFCA5D2-063E-49FE-AD02-64BADED992D4}" type="sibTrans" cxnId="{3D095B58-0D9B-470B-AD4E-B1F4315D7D31}">
      <dgm:prSet/>
      <dgm:spPr/>
      <dgm:t>
        <a:bodyPr/>
        <a:lstStyle/>
        <a:p>
          <a:endParaRPr lang="en-US"/>
        </a:p>
      </dgm:t>
    </dgm:pt>
    <dgm:pt modelId="{A33E3258-8FC6-40EF-86C9-5F3C1BB740EE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VMware Workstation </a:t>
          </a:r>
        </a:p>
      </dgm:t>
    </dgm:pt>
    <dgm:pt modelId="{F64135D9-8EA8-49C5-B4B8-F5E40B01E36B}" type="parTrans" cxnId="{C56061BD-F65B-4753-AEC6-1B827295BAD0}">
      <dgm:prSet/>
      <dgm:spPr/>
      <dgm:t>
        <a:bodyPr/>
        <a:lstStyle/>
        <a:p>
          <a:endParaRPr lang="en-US"/>
        </a:p>
      </dgm:t>
    </dgm:pt>
    <dgm:pt modelId="{94E93AD2-A01A-486B-AFE5-75BCCE76D19C}" type="sibTrans" cxnId="{C56061BD-F65B-4753-AEC6-1B827295BAD0}">
      <dgm:prSet/>
      <dgm:spPr/>
      <dgm:t>
        <a:bodyPr/>
        <a:lstStyle/>
        <a:p>
          <a:endParaRPr lang="en-US"/>
        </a:p>
      </dgm:t>
    </dgm:pt>
    <dgm:pt modelId="{2BB84B70-0086-4446-880D-BD7E6971D24C}" type="pres">
      <dgm:prSet presAssocID="{3E20430A-2339-4A38-910D-C8A6419CF05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B78E9D5-CB16-46C4-BE65-135141B8B98E}" type="pres">
      <dgm:prSet presAssocID="{38996EF4-B253-4194-8D09-9AE15899C4F8}" presName="Parent" presStyleLbl="node0" presStyleIdx="0" presStyleCnt="1">
        <dgm:presLayoutVars>
          <dgm:chMax val="6"/>
          <dgm:chPref val="6"/>
        </dgm:presLayoutVars>
      </dgm:prSet>
      <dgm:spPr/>
    </dgm:pt>
    <dgm:pt modelId="{E9B9DC6C-06C8-4B53-BC0B-A45462E15AD8}" type="pres">
      <dgm:prSet presAssocID="{7EFC996D-473E-4109-8937-C2E9DE5EC646}" presName="Accent1" presStyleCnt="0"/>
      <dgm:spPr/>
    </dgm:pt>
    <dgm:pt modelId="{F5DA3D0A-E995-4139-9EC9-E7473FDDE346}" type="pres">
      <dgm:prSet presAssocID="{7EFC996D-473E-4109-8937-C2E9DE5EC646}" presName="Accent" presStyleLbl="bgShp" presStyleIdx="0" presStyleCnt="6"/>
      <dgm:spPr/>
    </dgm:pt>
    <dgm:pt modelId="{F372CA93-0229-4929-A0E1-939F3A9227B1}" type="pres">
      <dgm:prSet presAssocID="{7EFC996D-473E-4109-8937-C2E9DE5EC646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3044347-4434-4E5B-96F9-3CCFA45B3AB7}" type="pres">
      <dgm:prSet presAssocID="{00757C68-ACF9-42BC-94E5-883C31E71FB5}" presName="Accent2" presStyleCnt="0"/>
      <dgm:spPr/>
    </dgm:pt>
    <dgm:pt modelId="{E8575297-E409-47B3-BD07-AF87129940A9}" type="pres">
      <dgm:prSet presAssocID="{00757C68-ACF9-42BC-94E5-883C31E71FB5}" presName="Accent" presStyleLbl="bgShp" presStyleIdx="1" presStyleCnt="6"/>
      <dgm:spPr/>
    </dgm:pt>
    <dgm:pt modelId="{3FF3B067-6084-44AB-83F4-0CF31876F5A1}" type="pres">
      <dgm:prSet presAssocID="{00757C68-ACF9-42BC-94E5-883C31E71FB5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0561BD7C-215D-4D28-A091-362F31BA9ACD}" type="pres">
      <dgm:prSet presAssocID="{C9BEDA90-49A5-4A71-BCAF-F7B55E6E3B6F}" presName="Accent3" presStyleCnt="0"/>
      <dgm:spPr/>
    </dgm:pt>
    <dgm:pt modelId="{5B171448-B7B6-478B-A95E-FEAE6075C735}" type="pres">
      <dgm:prSet presAssocID="{C9BEDA90-49A5-4A71-BCAF-F7B55E6E3B6F}" presName="Accent" presStyleLbl="bgShp" presStyleIdx="2" presStyleCnt="6"/>
      <dgm:spPr/>
    </dgm:pt>
    <dgm:pt modelId="{03052953-7EA3-4B2A-87A6-701CE4E3A0FD}" type="pres">
      <dgm:prSet presAssocID="{C9BEDA90-49A5-4A71-BCAF-F7B55E6E3B6F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FECBA855-9AD1-4B04-AB7C-52F1682FBC78}" type="pres">
      <dgm:prSet presAssocID="{5B5CB4F1-EEDB-43B9-A9AA-D72F8127C23F}" presName="Accent4" presStyleCnt="0"/>
      <dgm:spPr/>
    </dgm:pt>
    <dgm:pt modelId="{185BB0C1-350D-45F6-85E0-89B26988D40B}" type="pres">
      <dgm:prSet presAssocID="{5B5CB4F1-EEDB-43B9-A9AA-D72F8127C23F}" presName="Accent" presStyleLbl="bgShp" presStyleIdx="3" presStyleCnt="6"/>
      <dgm:spPr/>
    </dgm:pt>
    <dgm:pt modelId="{92146475-7804-4406-8939-059C092A728B}" type="pres">
      <dgm:prSet presAssocID="{5B5CB4F1-EEDB-43B9-A9AA-D72F8127C23F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AA4F477C-83C4-4C02-852F-1FE2AF7D3DE6}" type="pres">
      <dgm:prSet presAssocID="{FC4137E8-BDEC-4D90-A07D-1E6A0D57C6AF}" presName="Accent5" presStyleCnt="0"/>
      <dgm:spPr/>
    </dgm:pt>
    <dgm:pt modelId="{8ADA92DC-9142-43B1-874D-6DF2940E2889}" type="pres">
      <dgm:prSet presAssocID="{FC4137E8-BDEC-4D90-A07D-1E6A0D57C6AF}" presName="Accent" presStyleLbl="bgShp" presStyleIdx="4" presStyleCnt="6"/>
      <dgm:spPr/>
    </dgm:pt>
    <dgm:pt modelId="{5258C2B8-F686-4A1D-BD0F-F720B23EC7DE}" type="pres">
      <dgm:prSet presAssocID="{FC4137E8-BDEC-4D90-A07D-1E6A0D57C6AF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5D40601-9479-449D-B924-02B53FD77CAF}" type="pres">
      <dgm:prSet presAssocID="{A33E3258-8FC6-40EF-86C9-5F3C1BB740EE}" presName="Accent6" presStyleCnt="0"/>
      <dgm:spPr/>
    </dgm:pt>
    <dgm:pt modelId="{92954A12-44CA-4EA2-8D54-B68FAD0B4283}" type="pres">
      <dgm:prSet presAssocID="{A33E3258-8FC6-40EF-86C9-5F3C1BB740EE}" presName="Accent" presStyleLbl="bgShp" presStyleIdx="5" presStyleCnt="6"/>
      <dgm:spPr/>
    </dgm:pt>
    <dgm:pt modelId="{E9E36C1F-C53C-495C-8183-C133378AFF52}" type="pres">
      <dgm:prSet presAssocID="{A33E3258-8FC6-40EF-86C9-5F3C1BB740EE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8597E03-988F-4546-B4EC-27501A6CAEF7}" srcId="{38996EF4-B253-4194-8D09-9AE15899C4F8}" destId="{C9BEDA90-49A5-4A71-BCAF-F7B55E6E3B6F}" srcOrd="2" destOrd="0" parTransId="{1490231B-0652-4B82-B4E9-22D942DE29C4}" sibTransId="{EA7ED37B-CFB4-4C2E-87A9-0240DB1F7741}"/>
    <dgm:cxn modelId="{F6D1A608-77D7-478C-991F-0A35FA82F38D}" type="presOf" srcId="{5B5CB4F1-EEDB-43B9-A9AA-D72F8127C23F}" destId="{92146475-7804-4406-8939-059C092A728B}" srcOrd="0" destOrd="0" presId="urn:microsoft.com/office/officeart/2011/layout/HexagonRadial"/>
    <dgm:cxn modelId="{BF4D440C-FE06-48E5-9F4C-DDA009AB0724}" srcId="{38996EF4-B253-4194-8D09-9AE15899C4F8}" destId="{7EFC996D-473E-4109-8937-C2E9DE5EC646}" srcOrd="0" destOrd="0" parTransId="{ACB29F70-BB29-4C9C-8E2D-EF5E499735BD}" sibTransId="{46502E02-1591-4A38-B1F3-3A752C4FB604}"/>
    <dgm:cxn modelId="{1CF4EE0D-001A-4A94-8FE1-179B26016BA1}" type="presOf" srcId="{A33E3258-8FC6-40EF-86C9-5F3C1BB740EE}" destId="{E9E36C1F-C53C-495C-8183-C133378AFF52}" srcOrd="0" destOrd="0" presId="urn:microsoft.com/office/officeart/2011/layout/HexagonRadial"/>
    <dgm:cxn modelId="{B819BE13-D569-477E-87D8-32BD5CC3E3C9}" type="presOf" srcId="{FC4137E8-BDEC-4D90-A07D-1E6A0D57C6AF}" destId="{5258C2B8-F686-4A1D-BD0F-F720B23EC7DE}" srcOrd="0" destOrd="0" presId="urn:microsoft.com/office/officeart/2011/layout/HexagonRadial"/>
    <dgm:cxn modelId="{B780FC30-9ECB-4552-84DC-5D9530E17572}" srcId="{38996EF4-B253-4194-8D09-9AE15899C4F8}" destId="{00757C68-ACF9-42BC-94E5-883C31E71FB5}" srcOrd="1" destOrd="0" parTransId="{3FB72316-339A-4616-8E54-64818EEA7CF6}" sibTransId="{EFBC4A0A-3C35-468F-B8E9-F33C4FC5868C}"/>
    <dgm:cxn modelId="{2E086F4B-28A5-4831-B0E9-6A56D8C7CE1A}" type="presOf" srcId="{7EFC996D-473E-4109-8937-C2E9DE5EC646}" destId="{F372CA93-0229-4929-A0E1-939F3A9227B1}" srcOrd="0" destOrd="0" presId="urn:microsoft.com/office/officeart/2011/layout/HexagonRadial"/>
    <dgm:cxn modelId="{3D095B58-0D9B-470B-AD4E-B1F4315D7D31}" srcId="{38996EF4-B253-4194-8D09-9AE15899C4F8}" destId="{FC4137E8-BDEC-4D90-A07D-1E6A0D57C6AF}" srcOrd="4" destOrd="0" parTransId="{C39BA62B-7DCD-4064-8D01-738801DADFD3}" sibTransId="{8EFCA5D2-063E-49FE-AD02-64BADED992D4}"/>
    <dgm:cxn modelId="{3D933486-1B5F-4742-B82F-C1BFB0DB6867}" srcId="{38996EF4-B253-4194-8D09-9AE15899C4F8}" destId="{5B5CB4F1-EEDB-43B9-A9AA-D72F8127C23F}" srcOrd="3" destOrd="0" parTransId="{0336DD94-B7ED-40A8-AE26-BAA23BA7C8A0}" sibTransId="{3B2F5761-CB64-4EEC-A352-842B84066DB8}"/>
    <dgm:cxn modelId="{4236FF92-8431-4BD4-9652-CF6243F1B8C4}" type="presOf" srcId="{C9BEDA90-49A5-4A71-BCAF-F7B55E6E3B6F}" destId="{03052953-7EA3-4B2A-87A6-701CE4E3A0FD}" srcOrd="0" destOrd="0" presId="urn:microsoft.com/office/officeart/2011/layout/HexagonRadial"/>
    <dgm:cxn modelId="{CBC86E9C-939B-4297-AD6B-DF19685C72A0}" srcId="{3E20430A-2339-4A38-910D-C8A6419CF05E}" destId="{38996EF4-B253-4194-8D09-9AE15899C4F8}" srcOrd="0" destOrd="0" parTransId="{10F296FB-6586-458C-9D2B-BB27294B8B8E}" sibTransId="{4130B16C-6D46-45AE-8C90-CEC913B24849}"/>
    <dgm:cxn modelId="{90F3BFA0-ADD2-405D-9999-E61061C04CC3}" type="presOf" srcId="{38996EF4-B253-4194-8D09-9AE15899C4F8}" destId="{2B78E9D5-CB16-46C4-BE65-135141B8B98E}" srcOrd="0" destOrd="0" presId="urn:microsoft.com/office/officeart/2011/layout/HexagonRadial"/>
    <dgm:cxn modelId="{E0AC23A9-3C0F-4D9F-BCD0-E2EEDC12C0B0}" type="presOf" srcId="{00757C68-ACF9-42BC-94E5-883C31E71FB5}" destId="{3FF3B067-6084-44AB-83F4-0CF31876F5A1}" srcOrd="0" destOrd="0" presId="urn:microsoft.com/office/officeart/2011/layout/HexagonRadial"/>
    <dgm:cxn modelId="{C56061BD-F65B-4753-AEC6-1B827295BAD0}" srcId="{38996EF4-B253-4194-8D09-9AE15899C4F8}" destId="{A33E3258-8FC6-40EF-86C9-5F3C1BB740EE}" srcOrd="5" destOrd="0" parTransId="{F64135D9-8EA8-49C5-B4B8-F5E40B01E36B}" sibTransId="{94E93AD2-A01A-486B-AFE5-75BCCE76D19C}"/>
    <dgm:cxn modelId="{E521C0BF-2DD9-4ABB-B21F-34BD0E14D29B}" type="presOf" srcId="{3E20430A-2339-4A38-910D-C8A6419CF05E}" destId="{2BB84B70-0086-4446-880D-BD7E6971D24C}" srcOrd="0" destOrd="0" presId="urn:microsoft.com/office/officeart/2011/layout/HexagonRadial"/>
    <dgm:cxn modelId="{781B5E8A-C4B0-4882-ABEC-F2FAC348460E}" type="presParOf" srcId="{2BB84B70-0086-4446-880D-BD7E6971D24C}" destId="{2B78E9D5-CB16-46C4-BE65-135141B8B98E}" srcOrd="0" destOrd="0" presId="urn:microsoft.com/office/officeart/2011/layout/HexagonRadial"/>
    <dgm:cxn modelId="{4B511867-5C54-44CF-9579-03CB5C86B2E3}" type="presParOf" srcId="{2BB84B70-0086-4446-880D-BD7E6971D24C}" destId="{E9B9DC6C-06C8-4B53-BC0B-A45462E15AD8}" srcOrd="1" destOrd="0" presId="urn:microsoft.com/office/officeart/2011/layout/HexagonRadial"/>
    <dgm:cxn modelId="{8F9A30DA-EFC4-4C96-A028-0903463232DF}" type="presParOf" srcId="{E9B9DC6C-06C8-4B53-BC0B-A45462E15AD8}" destId="{F5DA3D0A-E995-4139-9EC9-E7473FDDE346}" srcOrd="0" destOrd="0" presId="urn:microsoft.com/office/officeart/2011/layout/HexagonRadial"/>
    <dgm:cxn modelId="{541C5F59-CC2F-44F2-81F0-76437FBA6EB7}" type="presParOf" srcId="{2BB84B70-0086-4446-880D-BD7E6971D24C}" destId="{F372CA93-0229-4929-A0E1-939F3A9227B1}" srcOrd="2" destOrd="0" presId="urn:microsoft.com/office/officeart/2011/layout/HexagonRadial"/>
    <dgm:cxn modelId="{70C91D6B-EA71-4F41-A28D-72E658F7623B}" type="presParOf" srcId="{2BB84B70-0086-4446-880D-BD7E6971D24C}" destId="{E3044347-4434-4E5B-96F9-3CCFA45B3AB7}" srcOrd="3" destOrd="0" presId="urn:microsoft.com/office/officeart/2011/layout/HexagonRadial"/>
    <dgm:cxn modelId="{649CB6DD-A3CA-40B2-9AB6-82DA7E52F601}" type="presParOf" srcId="{E3044347-4434-4E5B-96F9-3CCFA45B3AB7}" destId="{E8575297-E409-47B3-BD07-AF87129940A9}" srcOrd="0" destOrd="0" presId="urn:microsoft.com/office/officeart/2011/layout/HexagonRadial"/>
    <dgm:cxn modelId="{8E0BB11C-9E64-4372-B182-3AB019DE07BF}" type="presParOf" srcId="{2BB84B70-0086-4446-880D-BD7E6971D24C}" destId="{3FF3B067-6084-44AB-83F4-0CF31876F5A1}" srcOrd="4" destOrd="0" presId="urn:microsoft.com/office/officeart/2011/layout/HexagonRadial"/>
    <dgm:cxn modelId="{799CAD7F-97EF-4E5B-88D7-35457BFC94C5}" type="presParOf" srcId="{2BB84B70-0086-4446-880D-BD7E6971D24C}" destId="{0561BD7C-215D-4D28-A091-362F31BA9ACD}" srcOrd="5" destOrd="0" presId="urn:microsoft.com/office/officeart/2011/layout/HexagonRadial"/>
    <dgm:cxn modelId="{DBA2AAD9-293E-4F7A-B1C3-89483E8E7D2E}" type="presParOf" srcId="{0561BD7C-215D-4D28-A091-362F31BA9ACD}" destId="{5B171448-B7B6-478B-A95E-FEAE6075C735}" srcOrd="0" destOrd="0" presId="urn:microsoft.com/office/officeart/2011/layout/HexagonRadial"/>
    <dgm:cxn modelId="{C0F62D46-737E-4C6C-B0D7-95230CA423D1}" type="presParOf" srcId="{2BB84B70-0086-4446-880D-BD7E6971D24C}" destId="{03052953-7EA3-4B2A-87A6-701CE4E3A0FD}" srcOrd="6" destOrd="0" presId="urn:microsoft.com/office/officeart/2011/layout/HexagonRadial"/>
    <dgm:cxn modelId="{6A279F5C-7D13-4599-8B5F-31E3E9E86051}" type="presParOf" srcId="{2BB84B70-0086-4446-880D-BD7E6971D24C}" destId="{FECBA855-9AD1-4B04-AB7C-52F1682FBC78}" srcOrd="7" destOrd="0" presId="urn:microsoft.com/office/officeart/2011/layout/HexagonRadial"/>
    <dgm:cxn modelId="{7F6E2D2A-6B75-484B-8EE3-DF019A65FA43}" type="presParOf" srcId="{FECBA855-9AD1-4B04-AB7C-52F1682FBC78}" destId="{185BB0C1-350D-45F6-85E0-89B26988D40B}" srcOrd="0" destOrd="0" presId="urn:microsoft.com/office/officeart/2011/layout/HexagonRadial"/>
    <dgm:cxn modelId="{3CAA77A0-2E44-40FF-9BC9-A0B66495C5C1}" type="presParOf" srcId="{2BB84B70-0086-4446-880D-BD7E6971D24C}" destId="{92146475-7804-4406-8939-059C092A728B}" srcOrd="8" destOrd="0" presId="urn:microsoft.com/office/officeart/2011/layout/HexagonRadial"/>
    <dgm:cxn modelId="{D4660517-9326-4BC4-9E90-E3D92F60A45B}" type="presParOf" srcId="{2BB84B70-0086-4446-880D-BD7E6971D24C}" destId="{AA4F477C-83C4-4C02-852F-1FE2AF7D3DE6}" srcOrd="9" destOrd="0" presId="urn:microsoft.com/office/officeart/2011/layout/HexagonRadial"/>
    <dgm:cxn modelId="{5CB93F8C-FB5D-4FCB-9161-B9558BC3E674}" type="presParOf" srcId="{AA4F477C-83C4-4C02-852F-1FE2AF7D3DE6}" destId="{8ADA92DC-9142-43B1-874D-6DF2940E2889}" srcOrd="0" destOrd="0" presId="urn:microsoft.com/office/officeart/2011/layout/HexagonRadial"/>
    <dgm:cxn modelId="{4F85343A-A9FA-421E-840B-BF554A06A793}" type="presParOf" srcId="{2BB84B70-0086-4446-880D-BD7E6971D24C}" destId="{5258C2B8-F686-4A1D-BD0F-F720B23EC7DE}" srcOrd="10" destOrd="0" presId="urn:microsoft.com/office/officeart/2011/layout/HexagonRadial"/>
    <dgm:cxn modelId="{4D27C1AB-893B-4427-8E19-2B11B5E7EEA4}" type="presParOf" srcId="{2BB84B70-0086-4446-880D-BD7E6971D24C}" destId="{25D40601-9479-449D-B924-02B53FD77CAF}" srcOrd="11" destOrd="0" presId="urn:microsoft.com/office/officeart/2011/layout/HexagonRadial"/>
    <dgm:cxn modelId="{94389052-0AA5-4653-87F5-25BDC1245245}" type="presParOf" srcId="{25D40601-9479-449D-B924-02B53FD77CAF}" destId="{92954A12-44CA-4EA2-8D54-B68FAD0B4283}" srcOrd="0" destOrd="0" presId="urn:microsoft.com/office/officeart/2011/layout/HexagonRadial"/>
    <dgm:cxn modelId="{EA9E5645-6F87-4661-B0F4-787A2EEE6239}" type="presParOf" srcId="{2BB84B70-0086-4446-880D-BD7E6971D24C}" destId="{E9E36C1F-C53C-495C-8183-C133378AFF52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8E9D5-CB16-46C4-BE65-135141B8B98E}">
      <dsp:nvSpPr>
        <dsp:cNvPr id="0" name=""/>
        <dsp:cNvSpPr/>
      </dsp:nvSpPr>
      <dsp:spPr>
        <a:xfrm>
          <a:off x="2952810" y="1748061"/>
          <a:ext cx="2221862" cy="1922001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MAGENTO</a:t>
          </a:r>
        </a:p>
      </dsp:txBody>
      <dsp:txXfrm>
        <a:off x="3321004" y="2066564"/>
        <a:ext cx="1485474" cy="1284995"/>
      </dsp:txXfrm>
    </dsp:sp>
    <dsp:sp modelId="{E8575297-E409-47B3-BD07-AF87129940A9}">
      <dsp:nvSpPr>
        <dsp:cNvPr id="0" name=""/>
        <dsp:cNvSpPr/>
      </dsp:nvSpPr>
      <dsp:spPr>
        <a:xfrm>
          <a:off x="4344123" y="828514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72CA93-0229-4929-A0E1-939F3A9227B1}">
      <dsp:nvSpPr>
        <dsp:cNvPr id="0" name=""/>
        <dsp:cNvSpPr/>
      </dsp:nvSpPr>
      <dsp:spPr>
        <a:xfrm>
          <a:off x="3157475" y="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CMS</a:t>
          </a:r>
        </a:p>
      </dsp:txBody>
      <dsp:txXfrm>
        <a:off x="3459220" y="261045"/>
        <a:ext cx="1217310" cy="1053116"/>
      </dsp:txXfrm>
    </dsp:sp>
    <dsp:sp modelId="{5B171448-B7B6-478B-A95E-FEAE6075C735}">
      <dsp:nvSpPr>
        <dsp:cNvPr id="0" name=""/>
        <dsp:cNvSpPr/>
      </dsp:nvSpPr>
      <dsp:spPr>
        <a:xfrm>
          <a:off x="5322487" y="2178846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F3B067-6084-44AB-83F4-0CF31876F5A1}">
      <dsp:nvSpPr>
        <dsp:cNvPr id="0" name=""/>
        <dsp:cNvSpPr/>
      </dsp:nvSpPr>
      <dsp:spPr>
        <a:xfrm>
          <a:off x="4827361" y="968857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OPEN SOURCE</a:t>
          </a:r>
        </a:p>
      </dsp:txBody>
      <dsp:txXfrm>
        <a:off x="5129106" y="1229902"/>
        <a:ext cx="1217310" cy="1053116"/>
      </dsp:txXfrm>
    </dsp:sp>
    <dsp:sp modelId="{185BB0C1-350D-45F6-85E0-89B26988D40B}">
      <dsp:nvSpPr>
        <dsp:cNvPr id="0" name=""/>
        <dsp:cNvSpPr/>
      </dsp:nvSpPr>
      <dsp:spPr>
        <a:xfrm>
          <a:off x="4642852" y="3703117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052953-7EA3-4B2A-87A6-701CE4E3A0FD}">
      <dsp:nvSpPr>
        <dsp:cNvPr id="0" name=""/>
        <dsp:cNvSpPr/>
      </dsp:nvSpPr>
      <dsp:spPr>
        <a:xfrm>
          <a:off x="4827361" y="2873519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LINUX</a:t>
          </a:r>
        </a:p>
      </dsp:txBody>
      <dsp:txXfrm>
        <a:off x="5129106" y="3134564"/>
        <a:ext cx="1217310" cy="1053116"/>
      </dsp:txXfrm>
    </dsp:sp>
    <dsp:sp modelId="{8ADA92DC-9142-43B1-874D-6DF2940E2889}">
      <dsp:nvSpPr>
        <dsp:cNvPr id="0" name=""/>
        <dsp:cNvSpPr/>
      </dsp:nvSpPr>
      <dsp:spPr>
        <a:xfrm>
          <a:off x="2956944" y="3861342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146475-7804-4406-8939-059C092A728B}">
      <dsp:nvSpPr>
        <dsp:cNvPr id="0" name=""/>
        <dsp:cNvSpPr/>
      </dsp:nvSpPr>
      <dsp:spPr>
        <a:xfrm>
          <a:off x="3157475" y="384346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UBUNTU</a:t>
          </a:r>
        </a:p>
      </dsp:txBody>
      <dsp:txXfrm>
        <a:off x="3459220" y="4104505"/>
        <a:ext cx="1217310" cy="1053116"/>
      </dsp:txXfrm>
    </dsp:sp>
    <dsp:sp modelId="{92954A12-44CA-4EA2-8D54-B68FAD0B4283}">
      <dsp:nvSpPr>
        <dsp:cNvPr id="0" name=""/>
        <dsp:cNvSpPr/>
      </dsp:nvSpPr>
      <dsp:spPr>
        <a:xfrm>
          <a:off x="1962559" y="2511552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8C2B8-F686-4A1D-BD0F-F720B23EC7DE}">
      <dsp:nvSpPr>
        <dsp:cNvPr id="0" name=""/>
        <dsp:cNvSpPr/>
      </dsp:nvSpPr>
      <dsp:spPr>
        <a:xfrm>
          <a:off x="1479837" y="2874602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Virtual machine</a:t>
          </a:r>
        </a:p>
      </dsp:txBody>
      <dsp:txXfrm>
        <a:off x="1781582" y="3135647"/>
        <a:ext cx="1217310" cy="1053116"/>
      </dsp:txXfrm>
    </dsp:sp>
    <dsp:sp modelId="{E9E36C1F-C53C-495C-8183-C133378AFF52}">
      <dsp:nvSpPr>
        <dsp:cNvPr id="0" name=""/>
        <dsp:cNvSpPr/>
      </dsp:nvSpPr>
      <dsp:spPr>
        <a:xfrm>
          <a:off x="1479837" y="96669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VMware Workstation </a:t>
          </a:r>
        </a:p>
      </dsp:txBody>
      <dsp:txXfrm>
        <a:off x="1781582" y="1227735"/>
        <a:ext cx="1217310" cy="1053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DDE9-1433-404A-A50D-45AF10D0BCBE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94B27-D48C-43F2-9CDE-6C6113130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8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A1B77-B810-1E88-2838-913063D75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7CA977-7E66-8250-7DBD-BBD65C977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C36A2-FE4E-9508-84C3-904DB05BA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A5AD-EAD4-4960-926C-596DA3DEB5FE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F877E-E6D2-685D-97B3-E989B0D0C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40CB0-25A6-1B49-7F01-F54B7ECC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6F62B-4F45-96AA-4D98-81119DBE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357A57-BDE3-D955-E02B-474A4BAD9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88BCD-BBA9-0D02-57AD-807B88B0C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A5AD-EAD4-4960-926C-596DA3DEB5FE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2349C-BDE1-1EB8-509A-7F704E07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DCE4B-0A98-EA7E-6C91-DA59BFA5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6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AC52C6-8EC9-2587-0B59-31E68EC25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BB7C2-1359-6C5C-810D-83D7360BF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49485-0BDD-543B-9FA7-446B76ACE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A5AD-EAD4-4960-926C-596DA3DEB5FE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DC00D-877A-2268-474E-CD8DA806F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439A3-0FCD-3857-3D53-F8E01DEE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5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58A7-FBF4-6E5B-F84B-3BC7F20E8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0D9D0-EEB1-5CC2-7BE1-77DA567A6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9BD1F-84E7-6EB8-43C9-8D01A0CF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A5AD-EAD4-4960-926C-596DA3DEB5FE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3F8AB-054D-9662-4B0F-B0D46B319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DBEC8-6EAE-12D5-9968-D4030AD0B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55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E5BB0-26A6-0A5D-438A-63819B78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B0DA1-C94D-9208-66E8-2D8FE58D4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CFB5D-2843-FBC4-56F1-3D4966A8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A5AD-EAD4-4960-926C-596DA3DEB5FE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53505-3FAA-380E-8AAE-E960F2B3C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BB87A-F355-A6E2-4C37-0AE176CA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62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7D0A-6D88-ED3A-3FDA-7BE944805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3FF55-1FBA-1649-FAA0-5CD2CB130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EB5F9-968A-2D73-C98A-3191D8163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59A57-533F-E1B1-4BA5-CAAFEF5CD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A5AD-EAD4-4960-926C-596DA3DEB5FE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05C75-77A9-9CF1-0643-070266B89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DEE89-AE77-3226-C2B8-A15333C2B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05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5BEA-1D4C-E22C-AB7A-52E58DB0F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A886B-E1C3-CDD0-7115-905DE2BB2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AC0B2-BEA2-03B4-86D3-C1E2C5F21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F1B0C-A33E-5077-213B-FE05FC35E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2A51CB-76C6-00F7-145F-DBD19423C8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BD9F40-851A-44D4-F602-4262EDEFF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A5AD-EAD4-4960-926C-596DA3DEB5FE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98054-1F12-68BC-8348-697A13D63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228778-290B-0C35-9B13-06BF6846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7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770E4-006B-9A78-AB27-9E21E8E7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DFB2B-86CA-4FD2-BE1D-384B6D210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A5AD-EAD4-4960-926C-596DA3DEB5FE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FC394-0032-708B-51B2-6CEB1C400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88675-AA90-8EDA-533C-80A808CB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94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C535E9-3233-B9A5-7660-D5D219E93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A5AD-EAD4-4960-926C-596DA3DEB5FE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D1456F-AEB4-B94B-67D5-36B9ACF09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32EDF-29E1-7B91-2C42-EABC41A5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5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13E5D-FDAE-C2AB-A3AB-6B83C196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E882B-EB52-2F8F-F8E1-99CD0FC25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98F790-BA0C-9EC9-D9EC-EF0E45FB4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9B201-C2CA-6D52-9D64-B9B7E15A1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A5AD-EAD4-4960-926C-596DA3DEB5FE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49E2C-6E8F-0736-15B9-EA8E26AD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20B79-308D-C58F-5FD5-797EA40DA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58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5B02-87A8-F072-5491-EBCD0DBD7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C3FD43-FCAF-5B09-9BE2-3D5DE4CD1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F1B61-16B8-FC99-5DF5-39E3A1A98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A62F3-67DF-8868-0B3E-8F431128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EA5AD-EAD4-4960-926C-596DA3DEB5FE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FD297-98AC-BDDB-50EE-8E7FB2D5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3ED43-268C-CDA9-685E-BDB5EEFCE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8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E29956-47B1-59F7-1095-11E63547C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7C721-81AF-1963-8F9E-235D4526E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71B0C-A042-1408-CD4A-D8792C335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FEA5AD-EAD4-4960-926C-596DA3DEB5FE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4DBF-960E-2CF8-7DDB-BD93F14C3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24DD4-92D5-8865-4ECF-97A921C85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29EA31-49C2-483B-8997-8637F70F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06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92.168.191.131/phpmyadmin" TargetMode="Externa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filezilla-project.org/download.php?show_all=1" TargetMode="External"/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etsarang.com/en/free-for-home-school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vmware.com/go/getworkstation-wi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>
                <a:lumMod val="10000"/>
                <a:lumOff val="90000"/>
              </a:schemeClr>
            </a:gs>
            <a:gs pos="91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DF25-7F36-F649-3C61-7D3DE8B9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BÁO CÁO 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THỰC TẬP ĐỒ ÁN CƠ SỞ NGÀNH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E7DB27-C342-71EE-8C78-C9B5CA4879E3}"/>
              </a:ext>
            </a:extLst>
          </p:cNvPr>
          <p:cNvSpPr txBox="1"/>
          <p:nvPr/>
        </p:nvSpPr>
        <p:spPr>
          <a:xfrm>
            <a:off x="1748450" y="1801749"/>
            <a:ext cx="8924926" cy="261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TRIỂN KHAI MAGENTO </a:t>
            </a:r>
          </a:p>
          <a:p>
            <a:pPr algn="ctr">
              <a:lnSpc>
                <a:spcPct val="150000"/>
              </a:lnSpc>
            </a:pPr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TRÊN NỀN TẢNG HỆ ĐIỀU HÀNH </a:t>
            </a:r>
          </a:p>
          <a:p>
            <a:pPr algn="ctr">
              <a:lnSpc>
                <a:spcPct val="150000"/>
              </a:lnSpc>
            </a:pPr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MÃ NGUỒN MỞ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7A5C55-9F9C-69FE-6949-9722A330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9" y="365125"/>
            <a:ext cx="1571767" cy="154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D2F1DF-5C21-A8A3-374C-B881094B54F5}"/>
              </a:ext>
            </a:extLst>
          </p:cNvPr>
          <p:cNvSpPr txBox="1"/>
          <p:nvPr/>
        </p:nvSpPr>
        <p:spPr>
          <a:xfrm>
            <a:off x="838199" y="4797980"/>
            <a:ext cx="4003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Th.s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Hoàng Duy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43F09-312D-49E5-5FEA-0A167F81F152}"/>
              </a:ext>
            </a:extLst>
          </p:cNvPr>
          <p:cNvSpPr txBox="1"/>
          <p:nvPr/>
        </p:nvSpPr>
        <p:spPr>
          <a:xfrm>
            <a:off x="8109858" y="4797980"/>
            <a:ext cx="42345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Sinh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: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Phạm Đăng Khoa – 110121158</a:t>
            </a:r>
          </a:p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 DA21TTC</a:t>
            </a:r>
          </a:p>
        </p:txBody>
      </p:sp>
    </p:spTree>
    <p:extLst>
      <p:ext uri="{BB962C8B-B14F-4D97-AF65-F5344CB8AC3E}">
        <p14:creationId xmlns:p14="http://schemas.microsoft.com/office/powerpoint/2010/main" val="3007004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21E9E-D7F7-E147-33CA-C33789B17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133" y="230233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MySQL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FC0D1-C07D-21B9-71D6-3AB699580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" y="220708"/>
            <a:ext cx="1255885" cy="124369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E10A1F9-6550-83A6-6C7F-CFF97ABC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42" y="1974850"/>
            <a:ext cx="55054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053EA0F-BCA6-6ED3-D2F0-18B9F123A61A}"/>
              </a:ext>
            </a:extLst>
          </p:cNvPr>
          <p:cNvSpPr/>
          <p:nvPr/>
        </p:nvSpPr>
        <p:spPr>
          <a:xfrm>
            <a:off x="2302404" y="5510953"/>
            <a:ext cx="1406525" cy="3471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1BB5C-1ACB-3422-DDA1-8361A16DD73F}"/>
              </a:ext>
            </a:extLst>
          </p:cNvPr>
          <p:cNvSpPr txBox="1"/>
          <p:nvPr/>
        </p:nvSpPr>
        <p:spPr>
          <a:xfrm>
            <a:off x="4121181" y="5388794"/>
            <a:ext cx="76301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apt-get install </a:t>
            </a:r>
            <a:r>
              <a:rPr lang="en-US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-server </a:t>
            </a:r>
            <a:r>
              <a:rPr lang="en-US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-client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F0DB560-3679-3F75-35A6-81068942CA7E}"/>
              </a:ext>
            </a:extLst>
          </p:cNvPr>
          <p:cNvSpPr/>
          <p:nvPr/>
        </p:nvSpPr>
        <p:spPr>
          <a:xfrm>
            <a:off x="2302404" y="6357257"/>
            <a:ext cx="1406525" cy="3471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82AD3-A127-DA70-19FA-EAF4C8E91E77}"/>
              </a:ext>
            </a:extLst>
          </p:cNvPr>
          <p:cNvSpPr txBox="1"/>
          <p:nvPr/>
        </p:nvSpPr>
        <p:spPr>
          <a:xfrm>
            <a:off x="4121181" y="6189013"/>
            <a:ext cx="6517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khẩu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42346EA-1E14-0188-4D27-F2523E99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687" y="2022475"/>
            <a:ext cx="55816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285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342B6-8C4F-9658-0E37-7CC2AE69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963" y="179772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Apache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BED5D-79F9-20FA-D814-AC41DC19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" y="220708"/>
            <a:ext cx="1255885" cy="124369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2E90AD1-168A-5F83-9105-F87202E74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083" y="102659"/>
            <a:ext cx="5524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345A640-C4A9-F161-A7A0-E68ECA7EA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508" y="3453297"/>
            <a:ext cx="558165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ật Mí] Apache là gì? | Các kiến thức [A-Z] về Apache 2024">
            <a:extLst>
              <a:ext uri="{FF2B5EF4-FFF2-40B4-BE49-F238E27FC236}">
                <a16:creationId xmlns:a16="http://schemas.microsoft.com/office/drawing/2014/main" id="{7B9F0434-3F58-2DE8-C60B-99424C8F7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9" t="16625" r="5138" b="24667"/>
          <a:stretch/>
        </p:blipFill>
        <p:spPr bwMode="auto">
          <a:xfrm>
            <a:off x="155829" y="1602915"/>
            <a:ext cx="3471334" cy="149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711DA5-6FB9-D213-CF26-0EFC974FA4B5}"/>
              </a:ext>
            </a:extLst>
          </p:cNvPr>
          <p:cNvSpPr txBox="1"/>
          <p:nvPr/>
        </p:nvSpPr>
        <p:spPr>
          <a:xfrm>
            <a:off x="1411714" y="3191687"/>
            <a:ext cx="5012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apt-get install apache2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08CD9-F5E7-1686-519D-2ADB286CE57C}"/>
              </a:ext>
            </a:extLst>
          </p:cNvPr>
          <p:cNvSpPr txBox="1"/>
          <p:nvPr/>
        </p:nvSpPr>
        <p:spPr>
          <a:xfrm>
            <a:off x="1491798" y="3872527"/>
            <a:ext cx="4604202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u="sng" dirty="0">
                <a:solidFill>
                  <a:srgbClr val="005C97"/>
                </a:solidFill>
                <a:effectLst/>
                <a:latin typeface="inter"/>
              </a:rPr>
              <a:t>http://192.168.191.131</a:t>
            </a:r>
            <a:endParaRPr lang="en-US" sz="2800" b="1" dirty="0">
              <a:effectLst/>
              <a:latin typeface="int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B7F40-9D6C-2FC0-8B52-ECF0A5DC1A54}"/>
              </a:ext>
            </a:extLst>
          </p:cNvPr>
          <p:cNvSpPr txBox="1"/>
          <p:nvPr/>
        </p:nvSpPr>
        <p:spPr>
          <a:xfrm>
            <a:off x="2270377" y="5042068"/>
            <a:ext cx="460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ảo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85C19A9-1D3A-04C7-27DD-0E734432899D}"/>
              </a:ext>
            </a:extLst>
          </p:cNvPr>
          <p:cNvSpPr/>
          <p:nvPr/>
        </p:nvSpPr>
        <p:spPr>
          <a:xfrm>
            <a:off x="708426" y="5226621"/>
            <a:ext cx="1059998" cy="33866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00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2027-7FC5-1B5D-29D5-661F450E1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0" y="220708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0544A-D028-60A0-D7F1-88337BCCD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" y="220708"/>
            <a:ext cx="1255885" cy="124369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E6EAD70-5943-6C34-4199-31A2F891B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417" y="695965"/>
            <a:ext cx="5696754" cy="402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5884BA-7807-1B93-25EE-137B2229A0E6}"/>
              </a:ext>
            </a:extLst>
          </p:cNvPr>
          <p:cNvSpPr txBox="1"/>
          <p:nvPr/>
        </p:nvSpPr>
        <p:spPr>
          <a:xfrm>
            <a:off x="0" y="1543806"/>
            <a:ext cx="619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apt-get install php5 libapache2-mod-php5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65D2A-3B23-427E-CD79-D6235525262D}"/>
              </a:ext>
            </a:extLst>
          </p:cNvPr>
          <p:cNvSpPr txBox="1"/>
          <p:nvPr/>
        </p:nvSpPr>
        <p:spPr>
          <a:xfrm>
            <a:off x="-46566" y="2092457"/>
            <a:ext cx="6244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fr-FR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/</a:t>
            </a:r>
            <a:r>
              <a:rPr lang="fr-FR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etc</a:t>
            </a:r>
            <a:r>
              <a:rPr lang="fr-FR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/</a:t>
            </a:r>
            <a:r>
              <a:rPr lang="fr-FR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init.d</a:t>
            </a:r>
            <a:r>
              <a:rPr lang="fr-FR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/apache2 restart</a:t>
            </a:r>
            <a:endParaRPr lang="fr-FR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66490D-A0F9-7F72-BFBB-1356B881DB4E}"/>
              </a:ext>
            </a:extLst>
          </p:cNvPr>
          <p:cNvSpPr txBox="1"/>
          <p:nvPr/>
        </p:nvSpPr>
        <p:spPr>
          <a:xfrm>
            <a:off x="-46566" y="2706746"/>
            <a:ext cx="6244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apt-cache search php5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9E5998-55D3-BA6D-41D5-B7F55731A755}"/>
              </a:ext>
            </a:extLst>
          </p:cNvPr>
          <p:cNvSpPr txBox="1"/>
          <p:nvPr/>
        </p:nvSpPr>
        <p:spPr>
          <a:xfrm>
            <a:off x="10584" y="3244334"/>
            <a:ext cx="62441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apt-get install php5-mysql php5-curl php5-gd php5-idn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php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-pear php5-imagick php5-imap php5-mcrypt php5-memcache php5-ming php5-ps php5-pspell php5-recode php5-snmp php5-sqlite php5-tidy php5-xmlrpc php5-xsl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8BD73-A796-9135-F498-A378DE7EDDDC}"/>
              </a:ext>
            </a:extLst>
          </p:cNvPr>
          <p:cNvSpPr txBox="1"/>
          <p:nvPr/>
        </p:nvSpPr>
        <p:spPr>
          <a:xfrm>
            <a:off x="-46566" y="5716601"/>
            <a:ext cx="6244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fr-FR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/</a:t>
            </a:r>
            <a:r>
              <a:rPr lang="fr-FR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etc</a:t>
            </a:r>
            <a:r>
              <a:rPr lang="fr-FR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/</a:t>
            </a:r>
            <a:r>
              <a:rPr lang="fr-FR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init.d</a:t>
            </a:r>
            <a:r>
              <a:rPr lang="fr-FR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/apache2 restart</a:t>
            </a:r>
            <a:endParaRPr lang="fr-FR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37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6363-1C50-88AF-A0ED-DA5570358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91642"/>
            <a:ext cx="10515600" cy="11508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phpMyAdmin</a:t>
            </a:r>
            <a:br>
              <a:rPr lang="en-US" dirty="0"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9934F-76FC-10EB-0742-3ECB37847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" y="220708"/>
            <a:ext cx="1255885" cy="1243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351FD-86D9-DA63-D227-DDF3B23E01CF}"/>
              </a:ext>
            </a:extLst>
          </p:cNvPr>
          <p:cNvSpPr txBox="1"/>
          <p:nvPr/>
        </p:nvSpPr>
        <p:spPr>
          <a:xfrm>
            <a:off x="381000" y="4686293"/>
            <a:ext cx="6096000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apt-get install </a:t>
            </a:r>
            <a:r>
              <a:rPr lang="en-US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phpmyadmin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571D481-3684-180B-0313-93009CB00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642534"/>
            <a:ext cx="55816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76FB1F0-4C3E-FE18-17AD-7ACF544E4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19" y="323102"/>
            <a:ext cx="55816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18813A-6542-3DFD-0973-B5AB5BA20B92}"/>
              </a:ext>
            </a:extLst>
          </p:cNvPr>
          <p:cNvSpPr txBox="1"/>
          <p:nvPr/>
        </p:nvSpPr>
        <p:spPr>
          <a:xfrm>
            <a:off x="6934200" y="251901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apache2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A9BC43C3-32FC-FF45-FC57-7B7478C8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006" y="3210772"/>
            <a:ext cx="5862897" cy="276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9904331E-71C8-2E7E-9989-35483C0084EE}"/>
              </a:ext>
            </a:extLst>
          </p:cNvPr>
          <p:cNvSpPr/>
          <p:nvPr/>
        </p:nvSpPr>
        <p:spPr>
          <a:xfrm>
            <a:off x="8029534" y="2006117"/>
            <a:ext cx="443170" cy="5232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A75CD4-65CA-27FB-AD87-F26E92D7B17B}"/>
              </a:ext>
            </a:extLst>
          </p:cNvPr>
          <p:cNvSpPr txBox="1"/>
          <p:nvPr/>
        </p:nvSpPr>
        <p:spPr>
          <a:xfrm>
            <a:off x="5677990" y="5844646"/>
            <a:ext cx="6514010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http://192.168.191.131/phpmyadmin</a:t>
            </a: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548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42FB5-6C7A-7EB1-FCDB-954C2CFF6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20708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CMS Magento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E29CA-2E50-AE9A-1356-CF30B658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" y="220708"/>
            <a:ext cx="1255885" cy="1243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ECD8BE-32E3-1FD8-4C14-C256C186636E}"/>
              </a:ext>
            </a:extLst>
          </p:cNvPr>
          <p:cNvSpPr txBox="1"/>
          <p:nvPr/>
        </p:nvSpPr>
        <p:spPr>
          <a:xfrm>
            <a:off x="1744133" y="1317234"/>
            <a:ext cx="9287933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5D9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https://github.com/OpenMage/magento-mirror/releases</a:t>
            </a: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7099EA7-EE31-7E02-CFC6-76C635464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267" y="2973493"/>
            <a:ext cx="6112933" cy="357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5D890D-259C-9AF4-03E2-7652F7FEF023}"/>
              </a:ext>
            </a:extLst>
          </p:cNvPr>
          <p:cNvSpPr txBox="1"/>
          <p:nvPr/>
        </p:nvSpPr>
        <p:spPr>
          <a:xfrm>
            <a:off x="783771" y="2003393"/>
            <a:ext cx="8238067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nzip magento-mirror-1.9.4.0.zip -d /var/www/html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EFB0D-9F7C-7BF1-31D9-8CED15F475D8}"/>
              </a:ext>
            </a:extLst>
          </p:cNvPr>
          <p:cNvSpPr txBox="1"/>
          <p:nvPr/>
        </p:nvSpPr>
        <p:spPr>
          <a:xfrm>
            <a:off x="2231571" y="4135159"/>
            <a:ext cx="360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777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DD290ED-006C-6F58-0C52-8C62005E0B4F}"/>
              </a:ext>
            </a:extLst>
          </p:cNvPr>
          <p:cNvSpPr/>
          <p:nvPr/>
        </p:nvSpPr>
        <p:spPr>
          <a:xfrm>
            <a:off x="558800" y="4168976"/>
            <a:ext cx="1320800" cy="448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40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7D0AF-6AFE-77E7-849A-813394E0E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" y="220708"/>
            <a:ext cx="1255885" cy="1243692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E622882-5DEE-8687-2FD9-AA4100B1C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42" y="1737927"/>
            <a:ext cx="40576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C8AD2955-871C-A385-7841-88DDAB536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580" y="868529"/>
            <a:ext cx="6324948" cy="398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15462755-4FD2-8B19-9703-2191188FF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9" y="4334358"/>
            <a:ext cx="44577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1F61A0-A4C5-25D5-8861-C500CCC586AA}"/>
              </a:ext>
            </a:extLst>
          </p:cNvPr>
          <p:cNvSpPr txBox="1"/>
          <p:nvPr/>
        </p:nvSpPr>
        <p:spPr>
          <a:xfrm>
            <a:off x="1401130" y="99088"/>
            <a:ext cx="113475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5A8BD9D0-3EB5-245C-C162-22B61FACF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862" y="3841255"/>
            <a:ext cx="6324948" cy="291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54355-3BBF-F65B-0A82-C61DF7092AA8}"/>
              </a:ext>
            </a:extLst>
          </p:cNvPr>
          <p:cNvSpPr txBox="1"/>
          <p:nvPr/>
        </p:nvSpPr>
        <p:spPr>
          <a:xfrm flipH="1">
            <a:off x="105029" y="6175627"/>
            <a:ext cx="7162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CMS - Pages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21ABF19-C94F-5627-3F0E-8087065D1CAC}"/>
              </a:ext>
            </a:extLst>
          </p:cNvPr>
          <p:cNvSpPr/>
          <p:nvPr/>
        </p:nvSpPr>
        <p:spPr>
          <a:xfrm>
            <a:off x="5240867" y="6249825"/>
            <a:ext cx="660400" cy="3132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0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CB96-3CB9-11D4-99D7-C57DE0725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400" y="383767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KẾT QUẢ NGHIÊN CỨU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79DA5-2A44-4502-A08D-1D0BBD9D0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4" y="2552836"/>
            <a:ext cx="5297143" cy="3236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5D72F1-470A-3AFE-F9C5-5107EB41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954" y="2552836"/>
            <a:ext cx="5599611" cy="32141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051FC-C118-CF30-B29F-5485BE279EF1}"/>
              </a:ext>
            </a:extLst>
          </p:cNvPr>
          <p:cNvSpPr txBox="1"/>
          <p:nvPr/>
        </p:nvSpPr>
        <p:spPr>
          <a:xfrm>
            <a:off x="206674" y="1709330"/>
            <a:ext cx="485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E31C54-2932-D9BB-2820-5E80A6CD7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95" y="265545"/>
            <a:ext cx="1255885" cy="124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77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307E-0A0B-EF7B-6430-F54C06F4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92150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ED03D-04C8-A3D7-2A5B-F01AE5E3B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15" y="174021"/>
            <a:ext cx="1255885" cy="1243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6C4953-252E-4F52-621C-DA0F58EF2A82}"/>
              </a:ext>
            </a:extLst>
          </p:cNvPr>
          <p:cNvSpPr txBox="1"/>
          <p:nvPr/>
        </p:nvSpPr>
        <p:spPr>
          <a:xfrm>
            <a:off x="-11288" y="5470543"/>
            <a:ext cx="355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FE68A-278E-84C1-7D12-568E5806E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990" y="1097357"/>
            <a:ext cx="4875149" cy="2695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C29ED-1318-F800-307E-C54FA0719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841" y="1097357"/>
            <a:ext cx="4875149" cy="2366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5A0C3-99B2-3303-CD44-3705F4311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20" y="2457985"/>
            <a:ext cx="5273921" cy="2670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8ED5F7-6D19-1E27-0C3F-E394B9A23FD7}"/>
              </a:ext>
            </a:extLst>
          </p:cNvPr>
          <p:cNvSpPr txBox="1"/>
          <p:nvPr/>
        </p:nvSpPr>
        <p:spPr>
          <a:xfrm>
            <a:off x="2915356" y="5470543"/>
            <a:ext cx="8037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ìm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hiểu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thêm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về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các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hệ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điều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hành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mã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nguồn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mở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khác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73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314D791-4D8A-4854-B8FC-6959656D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076E76-3EB3-4269-8135-07CAB20E5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D5663-D88B-F292-C6DF-15D5763A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218" y="2539185"/>
            <a:ext cx="7889168" cy="17796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 ƠN QUÝ THẦY CÔ ĐÃ LẮNG NGHE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B3C7E5-50E1-4F9E-AEA3-A6D219039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5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233B5C-C5A9-48C0-8C07-21E6F6B3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F3AF96-AAC1-41E3-9F66-0A6277845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F38A98-557F-4C23-935A-42806B67A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ACEB13D-EBFC-4288-B604-572C2F77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988F9A4-0578-4C59-8B4A-346E02C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262397" y="3928396"/>
            <a:ext cx="3142400" cy="2716805"/>
            <a:chOff x="-305" y="-4155"/>
            <a:chExt cx="2514948" cy="2174333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63F827B-FA00-442A-A09C-806F1FFA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C876680-EE75-4791-842F-E23509221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B9819B2-70D4-4E0A-8D51-6B359B44C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FA8033D-6A70-4FA5-8F37-7F8C117C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145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41B5-6D4F-C831-AE4F-F1F4CEAAF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67601" y="2831501"/>
            <a:ext cx="6210161" cy="1035171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NỘI DUNG CHÍNH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B2E76-EC14-C3FC-DBB7-B3BE4E81F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8221" y="-17417"/>
            <a:ext cx="7903779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B2E9BFF-40E2-26BD-0666-A3D88ACFF436}"/>
              </a:ext>
            </a:extLst>
          </p:cNvPr>
          <p:cNvSpPr/>
          <p:nvPr/>
        </p:nvSpPr>
        <p:spPr>
          <a:xfrm>
            <a:off x="4693920" y="1035171"/>
            <a:ext cx="522514" cy="210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6D40D12-5BB5-C369-BD32-80CF0D1D9035}"/>
              </a:ext>
            </a:extLst>
          </p:cNvPr>
          <p:cNvSpPr/>
          <p:nvPr/>
        </p:nvSpPr>
        <p:spPr>
          <a:xfrm>
            <a:off x="4693918" y="2280497"/>
            <a:ext cx="522515" cy="210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B5486-61A3-2334-6B44-11FAA5E1C8BF}"/>
              </a:ext>
            </a:extLst>
          </p:cNvPr>
          <p:cNvSpPr txBox="1"/>
          <p:nvPr/>
        </p:nvSpPr>
        <p:spPr>
          <a:xfrm>
            <a:off x="5810940" y="863249"/>
            <a:ext cx="37946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F53B7-4B65-D374-6BAB-2595DCE85A04}"/>
              </a:ext>
            </a:extLst>
          </p:cNvPr>
          <p:cNvSpPr txBox="1"/>
          <p:nvPr/>
        </p:nvSpPr>
        <p:spPr>
          <a:xfrm>
            <a:off x="5804877" y="2095048"/>
            <a:ext cx="40401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9A4CD86-B045-0CA2-6171-24962617899A}"/>
              </a:ext>
            </a:extLst>
          </p:cNvPr>
          <p:cNvSpPr/>
          <p:nvPr/>
        </p:nvSpPr>
        <p:spPr>
          <a:xfrm>
            <a:off x="4679694" y="3457615"/>
            <a:ext cx="522515" cy="2115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105073-D678-AA6E-D8F4-5E3C0C327795}"/>
              </a:ext>
            </a:extLst>
          </p:cNvPr>
          <p:cNvSpPr txBox="1"/>
          <p:nvPr/>
        </p:nvSpPr>
        <p:spPr>
          <a:xfrm>
            <a:off x="5242560" y="271707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5C03C8-B9F7-06FD-591C-038E31D79170}"/>
              </a:ext>
            </a:extLst>
          </p:cNvPr>
          <p:cNvSpPr txBox="1"/>
          <p:nvPr/>
        </p:nvSpPr>
        <p:spPr>
          <a:xfrm>
            <a:off x="5804877" y="3286406"/>
            <a:ext cx="60414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ảo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ích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7FB772F-E441-0353-4679-D365F984E25D}"/>
              </a:ext>
            </a:extLst>
          </p:cNvPr>
          <p:cNvSpPr/>
          <p:nvPr/>
        </p:nvSpPr>
        <p:spPr>
          <a:xfrm>
            <a:off x="4667792" y="4646604"/>
            <a:ext cx="548641" cy="2115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842693-BCA5-E359-D91B-1EDEA76EE9AC}"/>
              </a:ext>
            </a:extLst>
          </p:cNvPr>
          <p:cNvSpPr txBox="1"/>
          <p:nvPr/>
        </p:nvSpPr>
        <p:spPr>
          <a:xfrm>
            <a:off x="5804877" y="4521404"/>
            <a:ext cx="58411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CMS Magento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A98EFF7-050E-C04A-23B5-AF8956F8E309}"/>
              </a:ext>
            </a:extLst>
          </p:cNvPr>
          <p:cNvSpPr/>
          <p:nvPr/>
        </p:nvSpPr>
        <p:spPr>
          <a:xfrm>
            <a:off x="4653568" y="5822829"/>
            <a:ext cx="548641" cy="2115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63C9C8-8212-D306-8AE2-1C8F7D85D330}"/>
              </a:ext>
            </a:extLst>
          </p:cNvPr>
          <p:cNvSpPr txBox="1"/>
          <p:nvPr/>
        </p:nvSpPr>
        <p:spPr>
          <a:xfrm>
            <a:off x="5804876" y="5651620"/>
            <a:ext cx="58411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F203C04C-863E-1A91-59F1-41B04578C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29" y="231229"/>
            <a:ext cx="1347746" cy="13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35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A438-A236-617B-54E1-DC61A14CE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824" y="131862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 b="1" dirty="0" err="1"/>
              <a:t>Tổng</a:t>
            </a:r>
            <a:r>
              <a:rPr lang="en-US" sz="5000" b="1" dirty="0"/>
              <a:t> </a:t>
            </a:r>
            <a:r>
              <a:rPr lang="en-US" sz="5000" b="1" dirty="0" err="1"/>
              <a:t>quan</a:t>
            </a:r>
            <a:r>
              <a:rPr lang="en-US" sz="5000" b="1" dirty="0"/>
              <a:t> </a:t>
            </a:r>
            <a:r>
              <a:rPr lang="en-US" sz="5000" b="1" dirty="0" err="1"/>
              <a:t>về</a:t>
            </a:r>
            <a:r>
              <a:rPr lang="en-US" sz="5000" b="1" dirty="0"/>
              <a:t> </a:t>
            </a:r>
            <a:r>
              <a:rPr lang="en-US" sz="5000" b="1" dirty="0" err="1"/>
              <a:t>đề</a:t>
            </a:r>
            <a:r>
              <a:rPr lang="en-US" sz="5000" b="1" dirty="0"/>
              <a:t> </a:t>
            </a:r>
            <a:r>
              <a:rPr lang="en-US" sz="5000" b="1" dirty="0" err="1"/>
              <a:t>tài</a:t>
            </a:r>
            <a:endParaRPr lang="en-US" sz="5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B5B14-1EA3-71EE-3534-D643C29C8A49}"/>
              </a:ext>
            </a:extLst>
          </p:cNvPr>
          <p:cNvSpPr/>
          <p:nvPr/>
        </p:nvSpPr>
        <p:spPr>
          <a:xfrm>
            <a:off x="6096000" y="1276557"/>
            <a:ext cx="5013434" cy="10257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Magento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logo with black text&#10;&#10;Description automatically generated">
            <a:extLst>
              <a:ext uri="{FF2B5EF4-FFF2-40B4-BE49-F238E27FC236}">
                <a16:creationId xmlns:a16="http://schemas.microsoft.com/office/drawing/2014/main" id="{EF1DF627-0944-933B-5B1C-9CC4775F5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00" y="2285541"/>
            <a:ext cx="6032073" cy="2981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0375D-DD96-A701-1752-2A4ED37E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4" y="155250"/>
            <a:ext cx="1259418" cy="12398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29C28-7C8A-D15A-6FB8-1E8883771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948" y="3429215"/>
            <a:ext cx="5100582" cy="3187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7BDC37-5BD6-204B-C074-E460DF25D5FC}"/>
              </a:ext>
            </a:extLst>
          </p:cNvPr>
          <p:cNvSpPr txBox="1"/>
          <p:nvPr/>
        </p:nvSpPr>
        <p:spPr>
          <a:xfrm>
            <a:off x="0" y="2285541"/>
            <a:ext cx="45404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dần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phổ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09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Up-Down 3">
            <a:extLst>
              <a:ext uri="{FF2B5EF4-FFF2-40B4-BE49-F238E27FC236}">
                <a16:creationId xmlns:a16="http://schemas.microsoft.com/office/drawing/2014/main" id="{BF7F1768-E2F2-5EEC-B9D1-9F0EDACC13DB}"/>
              </a:ext>
            </a:extLst>
          </p:cNvPr>
          <p:cNvSpPr/>
          <p:nvPr/>
        </p:nvSpPr>
        <p:spPr>
          <a:xfrm>
            <a:off x="1218381" y="869622"/>
            <a:ext cx="222029" cy="5355021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F5B005E-D366-4BAD-BDBA-9184AEE4FF7F}"/>
              </a:ext>
            </a:extLst>
          </p:cNvPr>
          <p:cNvSpPr/>
          <p:nvPr/>
        </p:nvSpPr>
        <p:spPr>
          <a:xfrm>
            <a:off x="1393770" y="1405530"/>
            <a:ext cx="851338" cy="25224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2AECF-6AA2-3A72-26D1-EE04B2E947C6}"/>
              </a:ext>
            </a:extLst>
          </p:cNvPr>
          <p:cNvSpPr txBox="1"/>
          <p:nvPr/>
        </p:nvSpPr>
        <p:spPr>
          <a:xfrm>
            <a:off x="2462047" y="1270044"/>
            <a:ext cx="8152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Thông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tùy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5ABC4D0-566D-7E19-841B-73263A86875F}"/>
              </a:ext>
            </a:extLst>
          </p:cNvPr>
          <p:cNvSpPr/>
          <p:nvPr/>
        </p:nvSpPr>
        <p:spPr>
          <a:xfrm>
            <a:off x="1393770" y="2738689"/>
            <a:ext cx="851338" cy="2522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DEF1AF-C41D-96F0-A2BF-79B18F3CC980}"/>
              </a:ext>
            </a:extLst>
          </p:cNvPr>
          <p:cNvSpPr txBox="1"/>
          <p:nvPr/>
        </p:nvSpPr>
        <p:spPr>
          <a:xfrm>
            <a:off x="2462047" y="2544652"/>
            <a:ext cx="8983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319CE79-105B-1F8E-7826-6C4B2C5E9FF5}"/>
              </a:ext>
            </a:extLst>
          </p:cNvPr>
          <p:cNvSpPr/>
          <p:nvPr/>
        </p:nvSpPr>
        <p:spPr>
          <a:xfrm>
            <a:off x="1345489" y="3972880"/>
            <a:ext cx="915712" cy="25224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C67B62-F1C1-731B-6508-4FCFFE81F327}"/>
              </a:ext>
            </a:extLst>
          </p:cNvPr>
          <p:cNvSpPr txBox="1"/>
          <p:nvPr/>
        </p:nvSpPr>
        <p:spPr>
          <a:xfrm>
            <a:off x="2462047" y="3819260"/>
            <a:ext cx="9360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góp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ích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0BA9367-1B24-7B08-C0CD-2280B3F0D6DB}"/>
              </a:ext>
            </a:extLst>
          </p:cNvPr>
          <p:cNvSpPr/>
          <p:nvPr/>
        </p:nvSpPr>
        <p:spPr>
          <a:xfrm>
            <a:off x="1361583" y="5207072"/>
            <a:ext cx="883525" cy="24893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A7571-BD3F-FB7C-F867-8D5D9A49286C}"/>
              </a:ext>
            </a:extLst>
          </p:cNvPr>
          <p:cNvSpPr txBox="1"/>
          <p:nvPr/>
        </p:nvSpPr>
        <p:spPr>
          <a:xfrm>
            <a:off x="2462048" y="5064736"/>
            <a:ext cx="898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BA290F-29FC-2BAB-80BD-7EAB7EE08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6654" b="-8622"/>
          <a:stretch/>
        </p:blipFill>
        <p:spPr>
          <a:xfrm>
            <a:off x="35645" y="93479"/>
            <a:ext cx="1293751" cy="13120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9DEBD2-2CB5-492B-6473-613620393CAB}"/>
              </a:ext>
            </a:extLst>
          </p:cNvPr>
          <p:cNvSpPr txBox="1"/>
          <p:nvPr/>
        </p:nvSpPr>
        <p:spPr>
          <a:xfrm>
            <a:off x="3844709" y="208325"/>
            <a:ext cx="52256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379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6BFD-51E7-A090-19C5-4CF5E9F35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29" y="1810748"/>
            <a:ext cx="5220504" cy="1325563"/>
          </a:xfrm>
        </p:spPr>
        <p:txBody>
          <a:bodyPr/>
          <a:lstStyle/>
          <a:p>
            <a:r>
              <a:rPr lang="en-US" b="1" dirty="0"/>
              <a:t>Lý do </a:t>
            </a:r>
            <a:r>
              <a:rPr lang="en-US" b="1" dirty="0" err="1"/>
              <a:t>chọn</a:t>
            </a:r>
            <a:r>
              <a:rPr lang="en-US" b="1" dirty="0"/>
              <a:t> Magento</a:t>
            </a:r>
          </a:p>
        </p:txBody>
      </p:sp>
      <p:pic>
        <p:nvPicPr>
          <p:cNvPr id="4" name="Picture 3" descr="A magnifying glass and a pen&#10;&#10;Description automatically generated">
            <a:extLst>
              <a:ext uri="{FF2B5EF4-FFF2-40B4-BE49-F238E27FC236}">
                <a16:creationId xmlns:a16="http://schemas.microsoft.com/office/drawing/2014/main" id="{1A8FFD6E-0E1B-74D1-C70C-4809E8CA8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669" y="349733"/>
            <a:ext cx="5063064" cy="3436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22567-B3C5-D447-D3F4-F88E57D57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29" y="220708"/>
            <a:ext cx="1255885" cy="12436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C76406-113A-AC65-DBFE-138D75ADCA2D}"/>
              </a:ext>
            </a:extLst>
          </p:cNvPr>
          <p:cNvSpPr/>
          <p:nvPr/>
        </p:nvSpPr>
        <p:spPr>
          <a:xfrm>
            <a:off x="155829" y="3136311"/>
            <a:ext cx="8212667" cy="378714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51683-D99A-9DB9-247E-D3E666D56285}"/>
              </a:ext>
            </a:extLst>
          </p:cNvPr>
          <p:cNvSpPr txBox="1"/>
          <p:nvPr/>
        </p:nvSpPr>
        <p:spPr>
          <a:xfrm>
            <a:off x="440266" y="3093098"/>
            <a:ext cx="6866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Tùy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108B6-7F08-69A1-FAAD-BABEDBC24864}"/>
              </a:ext>
            </a:extLst>
          </p:cNvPr>
          <p:cNvSpPr txBox="1"/>
          <p:nvPr/>
        </p:nvSpPr>
        <p:spPr>
          <a:xfrm>
            <a:off x="440266" y="3901682"/>
            <a:ext cx="714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soát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668D77-5164-86AA-0FEE-8D1D5C816589}"/>
              </a:ext>
            </a:extLst>
          </p:cNvPr>
          <p:cNvSpPr txBox="1"/>
          <p:nvPr/>
        </p:nvSpPr>
        <p:spPr>
          <a:xfrm>
            <a:off x="440266" y="4692847"/>
            <a:ext cx="7523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212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5B36-5DA7-BE03-F01B-7AE1C110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37396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BFB37-0413-8293-7EDF-054B1DC4D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2518D-E14A-1B16-12E2-A7BB1ED2D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57" y="316503"/>
            <a:ext cx="1255885" cy="1243692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26B679DB-00A2-DA2E-FE53-FCB27514A4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795250"/>
              </p:ext>
            </p:extLst>
          </p:nvPr>
        </p:nvGraphicFramePr>
        <p:xfrm>
          <a:off x="2002193" y="121332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3AE67D7D-ECFF-723C-9377-F05421687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2310" y="1305999"/>
            <a:ext cx="1822862" cy="157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93923C-1159-2FAD-0110-5105C159B4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6945" y="1265809"/>
            <a:ext cx="1822862" cy="1579001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2D5B349-00A9-85E3-8A57-9653AE0E9D49}"/>
              </a:ext>
            </a:extLst>
          </p:cNvPr>
          <p:cNvSpPr txBox="1"/>
          <p:nvPr/>
        </p:nvSpPr>
        <p:spPr>
          <a:xfrm>
            <a:off x="1915441" y="1887049"/>
            <a:ext cx="175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Apache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47ECB4-E070-092D-7168-70558B90CB06}"/>
              </a:ext>
            </a:extLst>
          </p:cNvPr>
          <p:cNvSpPr txBox="1"/>
          <p:nvPr/>
        </p:nvSpPr>
        <p:spPr>
          <a:xfrm>
            <a:off x="8946159" y="1887049"/>
            <a:ext cx="5615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PHP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100573-76FC-B2E9-789E-CE9A19A615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0488" y="5001056"/>
            <a:ext cx="1822862" cy="1579001"/>
          </a:xfrm>
          <a:prstGeom prst="rect">
            <a:avLst/>
          </a:prstGeom>
          <a:noFill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4DB956-2B4E-B005-3B00-65662ED5F9D3}"/>
              </a:ext>
            </a:extLst>
          </p:cNvPr>
          <p:cNvSpPr txBox="1"/>
          <p:nvPr/>
        </p:nvSpPr>
        <p:spPr>
          <a:xfrm>
            <a:off x="8877475" y="5564883"/>
            <a:ext cx="950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MySQL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108C3B-0609-3740-8265-74DD3A513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0499" y="5052988"/>
            <a:ext cx="1822862" cy="1579001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20F4F0-66B5-8BEE-5ED4-89E9DE728F70}"/>
              </a:ext>
            </a:extLst>
          </p:cNvPr>
          <p:cNvSpPr txBox="1"/>
          <p:nvPr/>
        </p:nvSpPr>
        <p:spPr>
          <a:xfrm>
            <a:off x="2002193" y="5605891"/>
            <a:ext cx="147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phpMyadmin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6F92914-6F49-0619-3B71-057DB04037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992" y="3179493"/>
            <a:ext cx="1822862" cy="157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D71C2C9-F15E-ABEC-5B37-F13E648E3C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4912" y="3089793"/>
            <a:ext cx="1822862" cy="1579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8F0837-63C4-0B9F-BFAB-F2A6B72EAA3B}"/>
              </a:ext>
            </a:extLst>
          </p:cNvPr>
          <p:cNvSpPr txBox="1"/>
          <p:nvPr/>
        </p:nvSpPr>
        <p:spPr>
          <a:xfrm>
            <a:off x="1269013" y="3781819"/>
            <a:ext cx="175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Xshell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C22196-8B74-AA23-CE84-E19F8861B555}"/>
              </a:ext>
            </a:extLst>
          </p:cNvPr>
          <p:cNvSpPr txBox="1"/>
          <p:nvPr/>
        </p:nvSpPr>
        <p:spPr>
          <a:xfrm>
            <a:off x="9011472" y="3709422"/>
            <a:ext cx="175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Filezilla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003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9C98-55C6-6714-AC41-35409870F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686" y="46824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ảo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ích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80319-B2D9-DBF3-9C06-9468B05D7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43A0A-2C63-3A56-2A9E-36C180621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" y="220708"/>
            <a:ext cx="1255885" cy="1243692"/>
          </a:xfrm>
          <a:prstGeom prst="rect">
            <a:avLst/>
          </a:prstGeom>
        </p:spPr>
      </p:pic>
      <p:pic>
        <p:nvPicPr>
          <p:cNvPr id="1028" name="Picture 4" descr="VMware Workstation là gì? Hướng dẫn sử dụng VMware Workstation 15">
            <a:extLst>
              <a:ext uri="{FF2B5EF4-FFF2-40B4-BE49-F238E27FC236}">
                <a16:creationId xmlns:a16="http://schemas.microsoft.com/office/drawing/2014/main" id="{FC0A3656-1819-44FE-3795-859D8A11D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9" t="191" r="23544" b="-191"/>
          <a:stretch/>
        </p:blipFill>
        <p:spPr bwMode="auto">
          <a:xfrm>
            <a:off x="373132" y="1803596"/>
            <a:ext cx="1828800" cy="19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137B45-E661-A381-16D1-EEA33F80F257}"/>
              </a:ext>
            </a:extLst>
          </p:cNvPr>
          <p:cNvSpPr txBox="1"/>
          <p:nvPr/>
        </p:nvSpPr>
        <p:spPr>
          <a:xfrm>
            <a:off x="2201932" y="1322815"/>
            <a:ext cx="6434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VMware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27EB7-E083-5E20-3C2D-744DC66A29BD}"/>
              </a:ext>
            </a:extLst>
          </p:cNvPr>
          <p:cNvSpPr txBox="1"/>
          <p:nvPr/>
        </p:nvSpPr>
        <p:spPr>
          <a:xfrm>
            <a:off x="2266847" y="2260315"/>
            <a:ext cx="8297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0215" marR="0" indent="-450215" algn="just">
              <a:spcBef>
                <a:spcPts val="0"/>
              </a:spcBef>
              <a:spcAft>
                <a:spcPts val="2250"/>
              </a:spcAft>
            </a:pPr>
            <a:r>
              <a:rPr lang="en-US" sz="2800" b="1" spc="60" dirty="0">
                <a:solidFill>
                  <a:srgbClr val="337AB7"/>
                </a:solidFill>
                <a:effectLst/>
                <a:latin typeface="inter"/>
                <a:hlinkClick r:id="rId4"/>
              </a:rPr>
              <a:t>https://www.vmware.com/go/getworkstation-win</a:t>
            </a:r>
            <a:endParaRPr lang="en-US" sz="2800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FF5D6-B0B5-72F3-0AF9-EBD99422E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932" y="3398225"/>
            <a:ext cx="1693332" cy="1693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AD4870-E2F7-6478-2075-956D7BC72A41}"/>
              </a:ext>
            </a:extLst>
          </p:cNvPr>
          <p:cNvSpPr txBox="1"/>
          <p:nvPr/>
        </p:nvSpPr>
        <p:spPr>
          <a:xfrm>
            <a:off x="3425569" y="3808397"/>
            <a:ext cx="10739165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sng" dirty="0">
                <a:solidFill>
                  <a:srgbClr val="0000FF"/>
                </a:solidFill>
                <a:effectLst/>
                <a:latin typeface="inter"/>
                <a:ea typeface="SimSun" panose="02010600030101010101" pitchFamily="2" charset="-122"/>
                <a:hlinkClick r:id="rId6"/>
              </a:rPr>
              <a:t>https://www.netsarang.com/en/free-for-home-school/</a:t>
            </a:r>
            <a:endParaRPr lang="en-US" sz="2800" b="1" dirty="0">
              <a:effectLst/>
              <a:latin typeface="inter"/>
            </a:endParaRPr>
          </a:p>
        </p:txBody>
      </p:sp>
      <p:pic>
        <p:nvPicPr>
          <p:cNvPr id="1030" name="Picture 6" descr="FileZilla Client 3.66.4 | FTP Client Software">
            <a:extLst>
              <a:ext uri="{FF2B5EF4-FFF2-40B4-BE49-F238E27FC236}">
                <a16:creationId xmlns:a16="http://schemas.microsoft.com/office/drawing/2014/main" id="{E0264A66-8833-8ED2-4827-244CF61D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84" y="5164668"/>
            <a:ext cx="1693332" cy="169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2C9FA0-405A-0AFF-0ABD-8A5972FFFD21}"/>
              </a:ext>
            </a:extLst>
          </p:cNvPr>
          <p:cNvSpPr txBox="1"/>
          <p:nvPr/>
        </p:nvSpPr>
        <p:spPr>
          <a:xfrm>
            <a:off x="2501938" y="5578223"/>
            <a:ext cx="10739165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23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sng" dirty="0">
                <a:solidFill>
                  <a:srgbClr val="0000FF"/>
                </a:solidFill>
                <a:effectLst/>
                <a:latin typeface="inter"/>
                <a:ea typeface="SimSun" panose="02010600030101010101" pitchFamily="2" charset="-122"/>
                <a:hlinkClick r:id="rId8"/>
              </a:rPr>
              <a:t>https://filezilla-project.org/download.php?show_all=1</a:t>
            </a:r>
            <a:endParaRPr lang="en-US" sz="2800" b="1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3801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D769-5304-6817-EDC3-C19F7CF9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806" y="220708"/>
            <a:ext cx="10515600" cy="1325563"/>
          </a:xfrm>
        </p:spPr>
        <p:txBody>
          <a:bodyPr/>
          <a:lstStyle/>
          <a:p>
            <a:r>
              <a:rPr lang="en-US" dirty="0"/>
              <a:t>Ubuntu Server 14.04.6</a:t>
            </a:r>
          </a:p>
        </p:txBody>
      </p:sp>
      <p:pic>
        <p:nvPicPr>
          <p:cNvPr id="2050" name="Picture 2" descr="Ubuntu là gì? Hướng dẫn cài đặt Ubuntu các phiên bản - VinaSupport">
            <a:extLst>
              <a:ext uri="{FF2B5EF4-FFF2-40B4-BE49-F238E27FC236}">
                <a16:creationId xmlns:a16="http://schemas.microsoft.com/office/drawing/2014/main" id="{BB4E42A9-4BC7-12BF-60A4-3A4144595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24"/>
          <a:stretch/>
        </p:blipFill>
        <p:spPr bwMode="auto">
          <a:xfrm>
            <a:off x="436502" y="1309688"/>
            <a:ext cx="3238500" cy="252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0B62011-5C1D-1D8D-7BA3-ED0CFB6C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72544"/>
            <a:ext cx="519112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48F8837-E958-7454-5FC4-E8E05C0775B0}"/>
              </a:ext>
            </a:extLst>
          </p:cNvPr>
          <p:cNvSpPr/>
          <p:nvPr/>
        </p:nvSpPr>
        <p:spPr>
          <a:xfrm rot="869796">
            <a:off x="3920877" y="3645470"/>
            <a:ext cx="1735666" cy="753534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C16416-706D-EF2A-C138-BB8C26CA8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29" y="220708"/>
            <a:ext cx="1255885" cy="12436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9F3359-D61D-34F2-B9C1-CC50B6D66B5E}"/>
              </a:ext>
            </a:extLst>
          </p:cNvPr>
          <p:cNvSpPr txBox="1"/>
          <p:nvPr/>
        </p:nvSpPr>
        <p:spPr>
          <a:xfrm>
            <a:off x="5184399" y="1557309"/>
            <a:ext cx="6492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Ubuntu Server 14.04.6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VMware</a:t>
            </a:r>
          </a:p>
        </p:txBody>
      </p:sp>
    </p:spTree>
    <p:extLst>
      <p:ext uri="{BB962C8B-B14F-4D97-AF65-F5344CB8AC3E}">
        <p14:creationId xmlns:p14="http://schemas.microsoft.com/office/powerpoint/2010/main" val="1104839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D6115-4F91-1087-E9BF-E57121821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507" y="319164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71372-C3C4-C628-93B6-F7116A251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" y="220708"/>
            <a:ext cx="1255885" cy="1243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F06226-A6AA-7142-5A31-797C1CE6479B}"/>
              </a:ext>
            </a:extLst>
          </p:cNvPr>
          <p:cNvSpPr txBox="1"/>
          <p:nvPr/>
        </p:nvSpPr>
        <p:spPr>
          <a:xfrm>
            <a:off x="3002402" y="2018123"/>
            <a:ext cx="7933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apt-get install </a:t>
            </a:r>
            <a:r>
              <a:rPr lang="en-US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openssh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-server </a:t>
            </a:r>
            <a:r>
              <a:rPr lang="en-US" sz="28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openssh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-client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15E4779-812A-7C57-28F4-95EABB32BF3F}"/>
              </a:ext>
            </a:extLst>
          </p:cNvPr>
          <p:cNvSpPr/>
          <p:nvPr/>
        </p:nvSpPr>
        <p:spPr>
          <a:xfrm>
            <a:off x="1411714" y="2096433"/>
            <a:ext cx="1192833" cy="366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48971F-CC1E-A5A5-5228-10FB13D73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43" y="2673920"/>
            <a:ext cx="41529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5C27BE-FABA-4A0E-94F5-3C5C92162F91}"/>
              </a:ext>
            </a:extLst>
          </p:cNvPr>
          <p:cNvSpPr txBox="1"/>
          <p:nvPr/>
        </p:nvSpPr>
        <p:spPr>
          <a:xfrm>
            <a:off x="5400159" y="1453523"/>
            <a:ext cx="4327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EBE2368-246F-2F61-8F4D-3DBF7767A198}"/>
              </a:ext>
            </a:extLst>
          </p:cNvPr>
          <p:cNvSpPr/>
          <p:nvPr/>
        </p:nvSpPr>
        <p:spPr>
          <a:xfrm>
            <a:off x="3796937" y="1544719"/>
            <a:ext cx="1280160" cy="34082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BB5E9-467A-51F1-97BC-D9DCF95DCB7B}"/>
              </a:ext>
            </a:extLst>
          </p:cNvPr>
          <p:cNvSpPr txBox="1"/>
          <p:nvPr/>
        </p:nvSpPr>
        <p:spPr>
          <a:xfrm>
            <a:off x="934657" y="4041025"/>
            <a:ext cx="3339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openSSH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18D30F-3127-9359-4FC3-09D3D0C9D76A}"/>
              </a:ext>
            </a:extLst>
          </p:cNvPr>
          <p:cNvSpPr txBox="1"/>
          <p:nvPr/>
        </p:nvSpPr>
        <p:spPr>
          <a:xfrm>
            <a:off x="4900626" y="4041025"/>
            <a:ext cx="1862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09987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465</TotalTime>
  <Words>444</Words>
  <Application>Microsoft Office PowerPoint</Application>
  <PresentationFormat>Widescreen</PresentationFormat>
  <Paragraphs>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inter</vt:lpstr>
      <vt:lpstr>Times New Roman</vt:lpstr>
      <vt:lpstr>Office Theme</vt:lpstr>
      <vt:lpstr>BÁO CÁO  THỰC TẬP ĐỒ ÁN CƠ SỞ NGÀNH</vt:lpstr>
      <vt:lpstr>NỘI DUNG CHÍNH</vt:lpstr>
      <vt:lpstr>Tổng quan về đề tài</vt:lpstr>
      <vt:lpstr>PowerPoint Presentation</vt:lpstr>
      <vt:lpstr>Lý do chọn Magento</vt:lpstr>
      <vt:lpstr>Nghiên cứu lý thuyết</vt:lpstr>
      <vt:lpstr>Máy ảo và các tiện ích cần thiết</vt:lpstr>
      <vt:lpstr>Ubuntu Server 14.04.6</vt:lpstr>
      <vt:lpstr>Cài đặt các dịch vụ cần thiết</vt:lpstr>
      <vt:lpstr>MySQL </vt:lpstr>
      <vt:lpstr>Apache</vt:lpstr>
      <vt:lpstr>PHP</vt:lpstr>
      <vt:lpstr>phpMyAdmin </vt:lpstr>
      <vt:lpstr>Cài đặt CMS Magento</vt:lpstr>
      <vt:lpstr>PowerPoint Presentation</vt:lpstr>
      <vt:lpstr>KẾT QUẢ NGHIÊN CỨU</vt:lpstr>
      <vt:lpstr>Giao diện các trang liên kết</vt:lpstr>
      <vt:lpstr>CẢM ƠN QUÝ THẦY CÔ ĐÃ LẮNG NGHE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 THỰC TẬP ĐỒ ÁN CƠ SỞ NGÀNH</dc:title>
  <dc:creator>Đăng Khoa Phạm</dc:creator>
  <cp:lastModifiedBy>Đăng Khoa Phạm</cp:lastModifiedBy>
  <cp:revision>4</cp:revision>
  <dcterms:created xsi:type="dcterms:W3CDTF">2024-01-13T12:38:59Z</dcterms:created>
  <dcterms:modified xsi:type="dcterms:W3CDTF">2024-01-15T13:34:52Z</dcterms:modified>
</cp:coreProperties>
</file>